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Relationship Id="rId17" Type="http://schemas.openxmlformats.org/officeDocument/2006/relationships/image" Target="../media/image2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6" Type="http://schemas.openxmlformats.org/officeDocument/2006/relationships/image" Target="../media/image260.png"/><Relationship Id="rId17" Type="http://schemas.openxmlformats.org/officeDocument/2006/relationships/image" Target="../media/image26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Relationship Id="rId14" Type="http://schemas.openxmlformats.org/officeDocument/2006/relationships/image" Target="../media/image274.png"/><Relationship Id="rId15" Type="http://schemas.openxmlformats.org/officeDocument/2006/relationships/image" Target="../media/image275.png"/><Relationship Id="rId16" Type="http://schemas.openxmlformats.org/officeDocument/2006/relationships/image" Target="../media/image276.png"/><Relationship Id="rId17" Type="http://schemas.openxmlformats.org/officeDocument/2006/relationships/image" Target="../media/image277.png"/><Relationship Id="rId18" Type="http://schemas.openxmlformats.org/officeDocument/2006/relationships/image" Target="../media/image27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Relationship Id="rId16" Type="http://schemas.openxmlformats.org/officeDocument/2006/relationships/image" Target="../media/image29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310.png"/><Relationship Id="rId19" Type="http://schemas.openxmlformats.org/officeDocument/2006/relationships/image" Target="../media/image311.png"/><Relationship Id="rId20" Type="http://schemas.openxmlformats.org/officeDocument/2006/relationships/image" Target="../media/image312.png"/><Relationship Id="rId21" Type="http://schemas.openxmlformats.org/officeDocument/2006/relationships/image" Target="../media/image313.png"/><Relationship Id="rId22" Type="http://schemas.openxmlformats.org/officeDocument/2006/relationships/image" Target="../media/image314.png"/><Relationship Id="rId23" Type="http://schemas.openxmlformats.org/officeDocument/2006/relationships/image" Target="../media/image315.png"/><Relationship Id="rId24" Type="http://schemas.openxmlformats.org/officeDocument/2006/relationships/image" Target="../media/image316.png"/><Relationship Id="rId25" Type="http://schemas.openxmlformats.org/officeDocument/2006/relationships/image" Target="../media/image317.png"/><Relationship Id="rId26" Type="http://schemas.openxmlformats.org/officeDocument/2006/relationships/image" Target="../media/image318.png"/><Relationship Id="rId27" Type="http://schemas.openxmlformats.org/officeDocument/2006/relationships/image" Target="../media/image319.png"/><Relationship Id="rId28" Type="http://schemas.openxmlformats.org/officeDocument/2006/relationships/image" Target="../media/image320.png"/><Relationship Id="rId29" Type="http://schemas.openxmlformats.org/officeDocument/2006/relationships/image" Target="../media/image321.png"/><Relationship Id="rId30" Type="http://schemas.openxmlformats.org/officeDocument/2006/relationships/image" Target="../media/image322.png"/><Relationship Id="rId31" Type="http://schemas.openxmlformats.org/officeDocument/2006/relationships/image" Target="../media/image323.png"/><Relationship Id="rId32" Type="http://schemas.openxmlformats.org/officeDocument/2006/relationships/image" Target="../media/image32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Relationship Id="rId11" Type="http://schemas.openxmlformats.org/officeDocument/2006/relationships/image" Target="../media/image334.png"/><Relationship Id="rId12" Type="http://schemas.openxmlformats.org/officeDocument/2006/relationships/image" Target="../media/image335.png"/><Relationship Id="rId13" Type="http://schemas.openxmlformats.org/officeDocument/2006/relationships/image" Target="../media/image336.png"/><Relationship Id="rId14" Type="http://schemas.openxmlformats.org/officeDocument/2006/relationships/image" Target="../media/image337.png"/><Relationship Id="rId15" Type="http://schemas.openxmlformats.org/officeDocument/2006/relationships/image" Target="../media/image338.png"/><Relationship Id="rId16" Type="http://schemas.openxmlformats.org/officeDocument/2006/relationships/image" Target="../media/image339.png"/><Relationship Id="rId17" Type="http://schemas.openxmlformats.org/officeDocument/2006/relationships/image" Target="../media/image340.png"/><Relationship Id="rId18" Type="http://schemas.openxmlformats.org/officeDocument/2006/relationships/image" Target="../media/image341.png"/><Relationship Id="rId19" Type="http://schemas.openxmlformats.org/officeDocument/2006/relationships/image" Target="../media/image342.png"/><Relationship Id="rId20" Type="http://schemas.openxmlformats.org/officeDocument/2006/relationships/image" Target="../media/image343.png"/><Relationship Id="rId21" Type="http://schemas.openxmlformats.org/officeDocument/2006/relationships/image" Target="../media/image344.png"/><Relationship Id="rId22" Type="http://schemas.openxmlformats.org/officeDocument/2006/relationships/image" Target="../media/image345.png"/><Relationship Id="rId23" Type="http://schemas.openxmlformats.org/officeDocument/2006/relationships/image" Target="../media/image346.png"/><Relationship Id="rId24" Type="http://schemas.openxmlformats.org/officeDocument/2006/relationships/image" Target="../media/image347.png"/><Relationship Id="rId25" Type="http://schemas.openxmlformats.org/officeDocument/2006/relationships/image" Target="../media/image348.png"/><Relationship Id="rId26" Type="http://schemas.openxmlformats.org/officeDocument/2006/relationships/image" Target="../media/image349.png"/><Relationship Id="rId27" Type="http://schemas.openxmlformats.org/officeDocument/2006/relationships/image" Target="../media/image350.png"/><Relationship Id="rId28" Type="http://schemas.openxmlformats.org/officeDocument/2006/relationships/image" Target="../media/image351.png"/><Relationship Id="rId29" Type="http://schemas.openxmlformats.org/officeDocument/2006/relationships/image" Target="../media/image352.png"/><Relationship Id="rId30" Type="http://schemas.openxmlformats.org/officeDocument/2006/relationships/image" Target="../media/image353.png"/><Relationship Id="rId31" Type="http://schemas.openxmlformats.org/officeDocument/2006/relationships/image" Target="../media/image354.png"/><Relationship Id="rId32" Type="http://schemas.openxmlformats.org/officeDocument/2006/relationships/image" Target="../media/image355.png"/><Relationship Id="rId33" Type="http://schemas.openxmlformats.org/officeDocument/2006/relationships/image" Target="../media/image35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369.png"/><Relationship Id="rId15" Type="http://schemas.openxmlformats.org/officeDocument/2006/relationships/image" Target="../media/image370.png"/><Relationship Id="rId16" Type="http://schemas.openxmlformats.org/officeDocument/2006/relationships/image" Target="../media/image371.png"/><Relationship Id="rId17" Type="http://schemas.openxmlformats.org/officeDocument/2006/relationships/image" Target="../media/image372.png"/><Relationship Id="rId18" Type="http://schemas.openxmlformats.org/officeDocument/2006/relationships/image" Target="../media/image373.png"/><Relationship Id="rId19" Type="http://schemas.openxmlformats.org/officeDocument/2006/relationships/image" Target="../media/image374.png"/><Relationship Id="rId20" Type="http://schemas.openxmlformats.org/officeDocument/2006/relationships/image" Target="../media/image375.png"/><Relationship Id="rId21" Type="http://schemas.openxmlformats.org/officeDocument/2006/relationships/image" Target="../media/image376.png"/><Relationship Id="rId22" Type="http://schemas.openxmlformats.org/officeDocument/2006/relationships/image" Target="../media/image377.png"/><Relationship Id="rId23" Type="http://schemas.openxmlformats.org/officeDocument/2006/relationships/image" Target="../media/image378.png"/><Relationship Id="rId24" Type="http://schemas.openxmlformats.org/officeDocument/2006/relationships/image" Target="../media/image379.png"/><Relationship Id="rId25" Type="http://schemas.openxmlformats.org/officeDocument/2006/relationships/image" Target="../media/image380.png"/><Relationship Id="rId26" Type="http://schemas.openxmlformats.org/officeDocument/2006/relationships/image" Target="../media/image381.png"/><Relationship Id="rId27" Type="http://schemas.openxmlformats.org/officeDocument/2006/relationships/image" Target="../media/image382.png"/><Relationship Id="rId28" Type="http://schemas.openxmlformats.org/officeDocument/2006/relationships/image" Target="../media/image383.png"/><Relationship Id="rId29" Type="http://schemas.openxmlformats.org/officeDocument/2006/relationships/image" Target="../media/image384.png"/><Relationship Id="rId30" Type="http://schemas.openxmlformats.org/officeDocument/2006/relationships/image" Target="../media/image385.png"/><Relationship Id="rId31" Type="http://schemas.openxmlformats.org/officeDocument/2006/relationships/image" Target="../media/image386.png"/><Relationship Id="rId32" Type="http://schemas.openxmlformats.org/officeDocument/2006/relationships/image" Target="../media/image387.png"/><Relationship Id="rId33" Type="http://schemas.openxmlformats.org/officeDocument/2006/relationships/image" Target="../media/image388.png"/><Relationship Id="rId34" Type="http://schemas.openxmlformats.org/officeDocument/2006/relationships/image" Target="../media/image389.png"/><Relationship Id="rId35" Type="http://schemas.openxmlformats.org/officeDocument/2006/relationships/image" Target="../media/image390.png"/><Relationship Id="rId36" Type="http://schemas.openxmlformats.org/officeDocument/2006/relationships/image" Target="../media/image39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0" Type="http://schemas.openxmlformats.org/officeDocument/2006/relationships/image" Target="../media/image400.png"/><Relationship Id="rId11" Type="http://schemas.openxmlformats.org/officeDocument/2006/relationships/image" Target="../media/image401.png"/><Relationship Id="rId12" Type="http://schemas.openxmlformats.org/officeDocument/2006/relationships/image" Target="../media/image402.png"/><Relationship Id="rId13" Type="http://schemas.openxmlformats.org/officeDocument/2006/relationships/image" Target="../media/image403.png"/><Relationship Id="rId14" Type="http://schemas.openxmlformats.org/officeDocument/2006/relationships/image" Target="../media/image404.png"/><Relationship Id="rId15" Type="http://schemas.openxmlformats.org/officeDocument/2006/relationships/image" Target="../media/image405.png"/><Relationship Id="rId16" Type="http://schemas.openxmlformats.org/officeDocument/2006/relationships/image" Target="../media/image406.png"/><Relationship Id="rId17" Type="http://schemas.openxmlformats.org/officeDocument/2006/relationships/image" Target="../media/image407.png"/><Relationship Id="rId18" Type="http://schemas.openxmlformats.org/officeDocument/2006/relationships/image" Target="../media/image408.png"/><Relationship Id="rId19" Type="http://schemas.openxmlformats.org/officeDocument/2006/relationships/image" Target="../media/image409.png"/><Relationship Id="rId20" Type="http://schemas.openxmlformats.org/officeDocument/2006/relationships/image" Target="../media/image410.png"/><Relationship Id="rId21" Type="http://schemas.openxmlformats.org/officeDocument/2006/relationships/image" Target="../media/image411.png"/><Relationship Id="rId22" Type="http://schemas.openxmlformats.org/officeDocument/2006/relationships/image" Target="../media/image412.png"/><Relationship Id="rId23" Type="http://schemas.openxmlformats.org/officeDocument/2006/relationships/image" Target="../media/image413.png"/><Relationship Id="rId24" Type="http://schemas.openxmlformats.org/officeDocument/2006/relationships/image" Target="../media/image41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25.png"/><Relationship Id="rId13" Type="http://schemas.openxmlformats.org/officeDocument/2006/relationships/image" Target="../media/image426.png"/><Relationship Id="rId14" Type="http://schemas.openxmlformats.org/officeDocument/2006/relationships/image" Target="../media/image427.png"/><Relationship Id="rId15" Type="http://schemas.openxmlformats.org/officeDocument/2006/relationships/image" Target="../media/image428.png"/><Relationship Id="rId16" Type="http://schemas.openxmlformats.org/officeDocument/2006/relationships/image" Target="../media/image429.png"/><Relationship Id="rId17" Type="http://schemas.openxmlformats.org/officeDocument/2006/relationships/image" Target="../media/image43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Relationship Id="rId4" Type="http://schemas.openxmlformats.org/officeDocument/2006/relationships/image" Target="../media/image441.png"/><Relationship Id="rId5" Type="http://schemas.openxmlformats.org/officeDocument/2006/relationships/image" Target="../media/image442.png"/><Relationship Id="rId6" Type="http://schemas.openxmlformats.org/officeDocument/2006/relationships/image" Target="../media/image443.png"/><Relationship Id="rId7" Type="http://schemas.openxmlformats.org/officeDocument/2006/relationships/image" Target="../media/image444.png"/><Relationship Id="rId8" Type="http://schemas.openxmlformats.org/officeDocument/2006/relationships/image" Target="../media/image445.png"/><Relationship Id="rId9" Type="http://schemas.openxmlformats.org/officeDocument/2006/relationships/image" Target="../media/image446.png"/><Relationship Id="rId10" Type="http://schemas.openxmlformats.org/officeDocument/2006/relationships/image" Target="../media/image447.png"/><Relationship Id="rId11" Type="http://schemas.openxmlformats.org/officeDocument/2006/relationships/image" Target="../media/image448.png"/><Relationship Id="rId12" Type="http://schemas.openxmlformats.org/officeDocument/2006/relationships/image" Target="../media/image449.png"/><Relationship Id="rId13" Type="http://schemas.openxmlformats.org/officeDocument/2006/relationships/image" Target="../media/image450.png"/><Relationship Id="rId14" Type="http://schemas.openxmlformats.org/officeDocument/2006/relationships/image" Target="../media/image451.png"/><Relationship Id="rId15" Type="http://schemas.openxmlformats.org/officeDocument/2006/relationships/image" Target="../media/image452.png"/><Relationship Id="rId16" Type="http://schemas.openxmlformats.org/officeDocument/2006/relationships/image" Target="../media/image453.png"/><Relationship Id="rId17" Type="http://schemas.openxmlformats.org/officeDocument/2006/relationships/image" Target="../media/image454.png"/><Relationship Id="rId18" Type="http://schemas.openxmlformats.org/officeDocument/2006/relationships/image" Target="../media/image455.png"/><Relationship Id="rId19" Type="http://schemas.openxmlformats.org/officeDocument/2006/relationships/image" Target="../media/image456.png"/><Relationship Id="rId20" Type="http://schemas.openxmlformats.org/officeDocument/2006/relationships/image" Target="../media/image457.png"/><Relationship Id="rId21" Type="http://schemas.openxmlformats.org/officeDocument/2006/relationships/image" Target="../media/image458.png"/><Relationship Id="rId22" Type="http://schemas.openxmlformats.org/officeDocument/2006/relationships/image" Target="../media/image459.png"/><Relationship Id="rId23" Type="http://schemas.openxmlformats.org/officeDocument/2006/relationships/image" Target="../media/image460.png"/><Relationship Id="rId24" Type="http://schemas.openxmlformats.org/officeDocument/2006/relationships/image" Target="../media/image461.png"/><Relationship Id="rId25" Type="http://schemas.openxmlformats.org/officeDocument/2006/relationships/image" Target="../media/image462.png"/><Relationship Id="rId26" Type="http://schemas.openxmlformats.org/officeDocument/2006/relationships/image" Target="../media/image463.png"/><Relationship Id="rId27" Type="http://schemas.openxmlformats.org/officeDocument/2006/relationships/image" Target="../media/image464.png"/><Relationship Id="rId28" Type="http://schemas.openxmlformats.org/officeDocument/2006/relationships/image" Target="../media/image465.png"/><Relationship Id="rId29" Type="http://schemas.openxmlformats.org/officeDocument/2006/relationships/image" Target="../media/image466.png"/><Relationship Id="rId30" Type="http://schemas.openxmlformats.org/officeDocument/2006/relationships/image" Target="../media/image467.png"/><Relationship Id="rId31" Type="http://schemas.openxmlformats.org/officeDocument/2006/relationships/image" Target="../media/image468.png"/><Relationship Id="rId32" Type="http://schemas.openxmlformats.org/officeDocument/2006/relationships/image" Target="../media/image469.png"/><Relationship Id="rId33" Type="http://schemas.openxmlformats.org/officeDocument/2006/relationships/image" Target="../media/image470.png"/><Relationship Id="rId34" Type="http://schemas.openxmlformats.org/officeDocument/2006/relationships/image" Target="../media/image471.png"/><Relationship Id="rId35" Type="http://schemas.openxmlformats.org/officeDocument/2006/relationships/image" Target="../media/image47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Relationship Id="rId6" Type="http://schemas.openxmlformats.org/officeDocument/2006/relationships/image" Target="../media/image477.png"/><Relationship Id="rId7" Type="http://schemas.openxmlformats.org/officeDocument/2006/relationships/image" Target="../media/image478.png"/><Relationship Id="rId8" Type="http://schemas.openxmlformats.org/officeDocument/2006/relationships/image" Target="../media/image47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0.png"/><Relationship Id="rId3" Type="http://schemas.openxmlformats.org/officeDocument/2006/relationships/image" Target="../media/image481.png"/><Relationship Id="rId4" Type="http://schemas.openxmlformats.org/officeDocument/2006/relationships/image" Target="../media/image482.png"/><Relationship Id="rId5" Type="http://schemas.openxmlformats.org/officeDocument/2006/relationships/image" Target="../media/image483.png"/><Relationship Id="rId6" Type="http://schemas.openxmlformats.org/officeDocument/2006/relationships/image" Target="../media/image484.png"/><Relationship Id="rId7" Type="http://schemas.openxmlformats.org/officeDocument/2006/relationships/image" Target="../media/image48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Relationship Id="rId8" Type="http://schemas.openxmlformats.org/officeDocument/2006/relationships/image" Target="../media/image492.png"/><Relationship Id="rId9" Type="http://schemas.openxmlformats.org/officeDocument/2006/relationships/image" Target="../media/image493.png"/><Relationship Id="rId10" Type="http://schemas.openxmlformats.org/officeDocument/2006/relationships/image" Target="../media/image494.png"/><Relationship Id="rId11" Type="http://schemas.openxmlformats.org/officeDocument/2006/relationships/image" Target="../media/image49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Relationship Id="rId9" Type="http://schemas.openxmlformats.org/officeDocument/2006/relationships/image" Target="../media/image503.png"/><Relationship Id="rId10" Type="http://schemas.openxmlformats.org/officeDocument/2006/relationships/image" Target="../media/image504.png"/><Relationship Id="rId11" Type="http://schemas.openxmlformats.org/officeDocument/2006/relationships/image" Target="../media/image505.png"/><Relationship Id="rId12" Type="http://schemas.openxmlformats.org/officeDocument/2006/relationships/image" Target="../media/image506.png"/><Relationship Id="rId13" Type="http://schemas.openxmlformats.org/officeDocument/2006/relationships/image" Target="../media/image507.png"/><Relationship Id="rId14" Type="http://schemas.openxmlformats.org/officeDocument/2006/relationships/image" Target="../media/image508.png"/><Relationship Id="rId15" Type="http://schemas.openxmlformats.org/officeDocument/2006/relationships/image" Target="../media/image509.png"/><Relationship Id="rId16" Type="http://schemas.openxmlformats.org/officeDocument/2006/relationships/image" Target="../media/image510.png"/><Relationship Id="rId17" Type="http://schemas.openxmlformats.org/officeDocument/2006/relationships/image" Target="../media/image51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2.png"/><Relationship Id="rId3" Type="http://schemas.openxmlformats.org/officeDocument/2006/relationships/image" Target="../media/image513.png"/><Relationship Id="rId4" Type="http://schemas.openxmlformats.org/officeDocument/2006/relationships/image" Target="../media/image514.png"/><Relationship Id="rId5" Type="http://schemas.openxmlformats.org/officeDocument/2006/relationships/image" Target="../media/image515.png"/><Relationship Id="rId6" Type="http://schemas.openxmlformats.org/officeDocument/2006/relationships/image" Target="../media/image516.png"/><Relationship Id="rId7" Type="http://schemas.openxmlformats.org/officeDocument/2006/relationships/image" Target="../media/image5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8.png"/><Relationship Id="rId3" Type="http://schemas.openxmlformats.org/officeDocument/2006/relationships/image" Target="../media/image519.png"/><Relationship Id="rId4" Type="http://schemas.openxmlformats.org/officeDocument/2006/relationships/image" Target="../media/image520.png"/><Relationship Id="rId5" Type="http://schemas.openxmlformats.org/officeDocument/2006/relationships/image" Target="../media/image521.png"/><Relationship Id="rId6" Type="http://schemas.openxmlformats.org/officeDocument/2006/relationships/image" Target="../media/image522.png"/><Relationship Id="rId7" Type="http://schemas.openxmlformats.org/officeDocument/2006/relationships/image" Target="../media/image523.png"/><Relationship Id="rId8" Type="http://schemas.openxmlformats.org/officeDocument/2006/relationships/image" Target="../media/image524.png"/><Relationship Id="rId9" Type="http://schemas.openxmlformats.org/officeDocument/2006/relationships/image" Target="../media/image525.png"/><Relationship Id="rId10" Type="http://schemas.openxmlformats.org/officeDocument/2006/relationships/image" Target="../media/image526.png"/><Relationship Id="rId11" Type="http://schemas.openxmlformats.org/officeDocument/2006/relationships/image" Target="../media/image527.png"/><Relationship Id="rId12" Type="http://schemas.openxmlformats.org/officeDocument/2006/relationships/image" Target="../media/image528.png"/><Relationship Id="rId13" Type="http://schemas.openxmlformats.org/officeDocument/2006/relationships/image" Target="../media/image529.png"/><Relationship Id="rId14" Type="http://schemas.openxmlformats.org/officeDocument/2006/relationships/image" Target="../media/image530.png"/><Relationship Id="rId15" Type="http://schemas.openxmlformats.org/officeDocument/2006/relationships/image" Target="../media/image531.png"/><Relationship Id="rId16" Type="http://schemas.openxmlformats.org/officeDocument/2006/relationships/image" Target="../media/image532.png"/><Relationship Id="rId17" Type="http://schemas.openxmlformats.org/officeDocument/2006/relationships/image" Target="../media/image533.png"/><Relationship Id="rId18" Type="http://schemas.openxmlformats.org/officeDocument/2006/relationships/image" Target="../media/image534.png"/><Relationship Id="rId19" Type="http://schemas.openxmlformats.org/officeDocument/2006/relationships/image" Target="../media/image535.png"/><Relationship Id="rId20" Type="http://schemas.openxmlformats.org/officeDocument/2006/relationships/image" Target="../media/image536.png"/><Relationship Id="rId21" Type="http://schemas.openxmlformats.org/officeDocument/2006/relationships/image" Target="../media/image537.png"/><Relationship Id="rId22" Type="http://schemas.openxmlformats.org/officeDocument/2006/relationships/image" Target="../media/image538.png"/><Relationship Id="rId23" Type="http://schemas.openxmlformats.org/officeDocument/2006/relationships/image" Target="../media/image539.png"/><Relationship Id="rId24" Type="http://schemas.openxmlformats.org/officeDocument/2006/relationships/image" Target="../media/image540.png"/><Relationship Id="rId25" Type="http://schemas.openxmlformats.org/officeDocument/2006/relationships/image" Target="../media/image541.png"/><Relationship Id="rId26" Type="http://schemas.openxmlformats.org/officeDocument/2006/relationships/image" Target="../media/image542.png"/><Relationship Id="rId27" Type="http://schemas.openxmlformats.org/officeDocument/2006/relationships/image" Target="../media/image543.png"/><Relationship Id="rId28" Type="http://schemas.openxmlformats.org/officeDocument/2006/relationships/image" Target="../media/image54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93.png"/><Relationship Id="rId19" Type="http://schemas.openxmlformats.org/officeDocument/2006/relationships/image" Target="../media/image94.png"/><Relationship Id="rId20" Type="http://schemas.openxmlformats.org/officeDocument/2006/relationships/image" Target="../media/image95.png"/><Relationship Id="rId21" Type="http://schemas.openxmlformats.org/officeDocument/2006/relationships/image" Target="../media/image96.png"/><Relationship Id="rId22" Type="http://schemas.openxmlformats.org/officeDocument/2006/relationships/image" Target="../media/image97.png"/><Relationship Id="rId23" Type="http://schemas.openxmlformats.org/officeDocument/2006/relationships/image" Target="../media/image98.png"/><Relationship Id="rId24" Type="http://schemas.openxmlformats.org/officeDocument/2006/relationships/image" Target="../media/image99.png"/><Relationship Id="rId25" Type="http://schemas.openxmlformats.org/officeDocument/2006/relationships/image" Target="../media/image100.png"/><Relationship Id="rId26" Type="http://schemas.openxmlformats.org/officeDocument/2006/relationships/image" Target="../media/image101.png"/><Relationship Id="rId27" Type="http://schemas.openxmlformats.org/officeDocument/2006/relationships/image" Target="../media/image102.png"/><Relationship Id="rId28" Type="http://schemas.openxmlformats.org/officeDocument/2006/relationships/image" Target="../media/image103.png"/><Relationship Id="rId29" Type="http://schemas.openxmlformats.org/officeDocument/2006/relationships/image" Target="../media/image104.png"/><Relationship Id="rId30" Type="http://schemas.openxmlformats.org/officeDocument/2006/relationships/image" Target="../media/image105.png"/><Relationship Id="rId31" Type="http://schemas.openxmlformats.org/officeDocument/2006/relationships/image" Target="../media/image106.png"/><Relationship Id="rId32" Type="http://schemas.openxmlformats.org/officeDocument/2006/relationships/image" Target="../media/image107.png"/><Relationship Id="rId33" Type="http://schemas.openxmlformats.org/officeDocument/2006/relationships/image" Target="../media/image108.png"/><Relationship Id="rId34" Type="http://schemas.openxmlformats.org/officeDocument/2006/relationships/image" Target="../media/image109.png"/><Relationship Id="rId35" Type="http://schemas.openxmlformats.org/officeDocument/2006/relationships/image" Target="../media/image110.png"/><Relationship Id="rId36" Type="http://schemas.openxmlformats.org/officeDocument/2006/relationships/image" Target="../media/image111.png"/><Relationship Id="rId37" Type="http://schemas.openxmlformats.org/officeDocument/2006/relationships/image" Target="../media/image112.png"/><Relationship Id="rId38" Type="http://schemas.openxmlformats.org/officeDocument/2006/relationships/image" Target="../media/image113.png"/><Relationship Id="rId39" Type="http://schemas.openxmlformats.org/officeDocument/2006/relationships/image" Target="../media/image114.png"/><Relationship Id="rId40" Type="http://schemas.openxmlformats.org/officeDocument/2006/relationships/image" Target="../media/image115.png"/><Relationship Id="rId41" Type="http://schemas.openxmlformats.org/officeDocument/2006/relationships/image" Target="../media/image116.png"/><Relationship Id="rId42" Type="http://schemas.openxmlformats.org/officeDocument/2006/relationships/image" Target="../media/image117.png"/><Relationship Id="rId43" Type="http://schemas.openxmlformats.org/officeDocument/2006/relationships/image" Target="../media/image118.png"/><Relationship Id="rId44" Type="http://schemas.openxmlformats.org/officeDocument/2006/relationships/image" Target="../media/image119.png"/><Relationship Id="rId45" Type="http://schemas.openxmlformats.org/officeDocument/2006/relationships/image" Target="../media/image12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png"/><Relationship Id="rId20" Type="http://schemas.openxmlformats.org/officeDocument/2006/relationships/image" Target="../media/image139.png"/><Relationship Id="rId21" Type="http://schemas.openxmlformats.org/officeDocument/2006/relationships/image" Target="../media/image140.png"/><Relationship Id="rId22" Type="http://schemas.openxmlformats.org/officeDocument/2006/relationships/image" Target="../media/image141.png"/><Relationship Id="rId23" Type="http://schemas.openxmlformats.org/officeDocument/2006/relationships/image" Target="../media/image142.png"/><Relationship Id="rId24" Type="http://schemas.openxmlformats.org/officeDocument/2006/relationships/image" Target="../media/image143.png"/><Relationship Id="rId25" Type="http://schemas.openxmlformats.org/officeDocument/2006/relationships/image" Target="../media/image144.png"/><Relationship Id="rId26" Type="http://schemas.openxmlformats.org/officeDocument/2006/relationships/image" Target="../media/image145.png"/><Relationship Id="rId27" Type="http://schemas.openxmlformats.org/officeDocument/2006/relationships/image" Target="../media/image146.png"/><Relationship Id="rId28" Type="http://schemas.openxmlformats.org/officeDocument/2006/relationships/image" Target="../media/image147.png"/><Relationship Id="rId29" Type="http://schemas.openxmlformats.org/officeDocument/2006/relationships/image" Target="../media/image148.png"/><Relationship Id="rId30" Type="http://schemas.openxmlformats.org/officeDocument/2006/relationships/image" Target="../media/image149.png"/><Relationship Id="rId31" Type="http://schemas.openxmlformats.org/officeDocument/2006/relationships/image" Target="../media/image150.png"/><Relationship Id="rId32" Type="http://schemas.openxmlformats.org/officeDocument/2006/relationships/image" Target="../media/image151.png"/><Relationship Id="rId33" Type="http://schemas.openxmlformats.org/officeDocument/2006/relationships/image" Target="../media/image1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157" y="2744109"/>
            <a:ext cx="9247840" cy="41022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6075" y="6030742"/>
            <a:ext cx="7976632" cy="9682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48329" y="763843"/>
            <a:ext cx="2038518" cy="323303"/>
            <a:chOff x="15348329" y="763843"/>
            <a:chExt cx="2038518" cy="32330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84192" y="641625"/>
              <a:ext cx="1889556" cy="6556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9828" y="1966218"/>
            <a:ext cx="3228460" cy="17848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37580" y="6210823"/>
            <a:ext cx="1545320" cy="1545320"/>
            <a:chOff x="10437580" y="6210823"/>
            <a:chExt cx="1545320" cy="15453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7580" y="6210823"/>
              <a:ext cx="1545320" cy="15453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14485" y="2193331"/>
            <a:ext cx="1740047" cy="1740047"/>
            <a:chOff x="13014485" y="2193331"/>
            <a:chExt cx="1740047" cy="17400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4485" y="2193331"/>
              <a:ext cx="1740047" cy="1740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6611" y="3700214"/>
            <a:ext cx="1700517" cy="1700517"/>
            <a:chOff x="12256611" y="3700214"/>
            <a:chExt cx="1700517" cy="17005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6611" y="3700214"/>
              <a:ext cx="1700517" cy="1700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69091" y="1924682"/>
            <a:ext cx="1775532" cy="1775532"/>
            <a:chOff x="14769091" y="1924682"/>
            <a:chExt cx="1775532" cy="17755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69091" y="1924682"/>
              <a:ext cx="1775532" cy="1775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77849" y="6272321"/>
            <a:ext cx="1591241" cy="1591241"/>
            <a:chOff x="13177849" y="6272321"/>
            <a:chExt cx="1591241" cy="15912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77849" y="6272321"/>
              <a:ext cx="1591241" cy="15912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7311" y="4724053"/>
            <a:ext cx="856448" cy="1571856"/>
            <a:chOff x="11437311" y="4724053"/>
            <a:chExt cx="856448" cy="15718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37311" y="4724053"/>
              <a:ext cx="856448" cy="15718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35585" y="3370264"/>
            <a:ext cx="859312" cy="1577112"/>
            <a:chOff x="14535585" y="3370264"/>
            <a:chExt cx="859312" cy="15771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35585" y="3370264"/>
              <a:ext cx="859312" cy="15771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28040" y="7035032"/>
            <a:ext cx="1153391" cy="28269"/>
            <a:chOff x="12228040" y="7035032"/>
            <a:chExt cx="1153391" cy="282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28040" y="7035032"/>
              <a:ext cx="1153391" cy="282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80121" y="5318641"/>
            <a:ext cx="1449230" cy="1449230"/>
            <a:chOff x="12080121" y="5318641"/>
            <a:chExt cx="1449230" cy="14492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80121" y="5318641"/>
              <a:ext cx="1449230" cy="14492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37580" y="2898420"/>
            <a:ext cx="1545352" cy="1545352"/>
            <a:chOff x="10437580" y="2898420"/>
            <a:chExt cx="1545352" cy="15453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37580" y="2898420"/>
              <a:ext cx="1545352" cy="15453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35585" y="5142857"/>
            <a:ext cx="1514941" cy="1514941"/>
            <a:chOff x="14535585" y="5142857"/>
            <a:chExt cx="1514941" cy="151494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35585" y="5142857"/>
              <a:ext cx="1514941" cy="15149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835682" y="6303189"/>
            <a:ext cx="1357361" cy="1357361"/>
            <a:chOff x="15835682" y="6303189"/>
            <a:chExt cx="1357361" cy="13573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35682" y="6303189"/>
              <a:ext cx="1357361" cy="13573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743316" y="4074232"/>
            <a:ext cx="1614367" cy="1614367"/>
            <a:chOff x="15743316" y="4074232"/>
            <a:chExt cx="1614367" cy="161436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43316" y="4074232"/>
              <a:ext cx="1614367" cy="1614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3202" y="8803923"/>
            <a:ext cx="16739310" cy="863104"/>
            <a:chOff x="773202" y="8803923"/>
            <a:chExt cx="16739310" cy="8631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3202" y="8803923"/>
              <a:ext cx="16739310" cy="86310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30324" y="6751668"/>
            <a:ext cx="1118537" cy="84669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56990" y="5123968"/>
            <a:ext cx="1118509" cy="84669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71430" y="4694696"/>
            <a:ext cx="1118509" cy="84669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02572" y="8998315"/>
            <a:ext cx="15254836" cy="10415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2867" y="2192169"/>
            <a:ext cx="5721125" cy="8093546"/>
            <a:chOff x="2642867" y="2192169"/>
            <a:chExt cx="5721125" cy="80935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2867" y="2192169"/>
              <a:ext cx="5721125" cy="80935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27139" y="3204405"/>
            <a:ext cx="8780952" cy="3286594"/>
            <a:chOff x="8127139" y="3204405"/>
            <a:chExt cx="8780952" cy="32865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7139" y="3204405"/>
              <a:ext cx="8780952" cy="32865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27139" y="6760681"/>
            <a:ext cx="10540868" cy="1559352"/>
            <a:chOff x="8127139" y="6760681"/>
            <a:chExt cx="10540868" cy="15593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7139" y="6760681"/>
              <a:ext cx="10540868" cy="155935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007" y="1516664"/>
            <a:ext cx="15790868" cy="24981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0655" y="1330398"/>
            <a:ext cx="3947969" cy="7596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9552" y="725457"/>
            <a:ext cx="1689115" cy="21009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0537" y="81318"/>
            <a:ext cx="8621796" cy="540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0491" y="4415091"/>
            <a:ext cx="2897044" cy="21798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518" cy="323303"/>
            <a:chOff x="15348329" y="763843"/>
            <a:chExt cx="2038518" cy="32330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4192" y="641625"/>
              <a:ext cx="1889556" cy="6556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3417" y="165398"/>
            <a:ext cx="4897731" cy="60884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0159" y="1969118"/>
            <a:ext cx="6363312" cy="9002033"/>
            <a:chOff x="1730159" y="1969118"/>
            <a:chExt cx="6363312" cy="90020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159" y="1969118"/>
              <a:ext cx="6363312" cy="9002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8937" y="3403162"/>
            <a:ext cx="8988873" cy="5233567"/>
            <a:chOff x="8018937" y="3403162"/>
            <a:chExt cx="8988873" cy="52335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8937" y="3403162"/>
              <a:ext cx="8988873" cy="52335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35" y="1516664"/>
            <a:ext cx="15848011" cy="24981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8427" y="1330398"/>
            <a:ext cx="3791703" cy="759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364" y="725459"/>
            <a:ext cx="1689114" cy="21009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668" y="3360927"/>
            <a:ext cx="7885714" cy="4042090"/>
            <a:chOff x="698668" y="3360927"/>
            <a:chExt cx="7885714" cy="40420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668" y="3360927"/>
              <a:ext cx="7885714" cy="40420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4099" y="3360927"/>
            <a:ext cx="8568413" cy="4068047"/>
            <a:chOff x="8944099" y="3360927"/>
            <a:chExt cx="8568413" cy="40680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4099" y="3360927"/>
              <a:ext cx="8568413" cy="40680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13231" y="1516664"/>
            <a:ext cx="16517964" cy="24981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8427" y="1330398"/>
            <a:ext cx="3791703" cy="759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552" y="725457"/>
            <a:ext cx="1698639" cy="21009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2438" y="3620581"/>
            <a:ext cx="9781438" cy="638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6165" y="3772091"/>
            <a:ext cx="5061918" cy="5061918"/>
            <a:chOff x="11196165" y="3772091"/>
            <a:chExt cx="5061918" cy="50619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196165" y="3772091"/>
              <a:ext cx="5061918" cy="5061918"/>
              <a:chOff x="11196165" y="3772091"/>
              <a:chExt cx="5061918" cy="506191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196165" y="3772091"/>
                <a:ext cx="5061918" cy="50619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638425" y="4320011"/>
              <a:ext cx="1226808" cy="1226808"/>
              <a:chOff x="11638425" y="4320011"/>
              <a:chExt cx="1226808" cy="12268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38425" y="4320011"/>
                <a:ext cx="1226808" cy="12268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18074" y="7162199"/>
              <a:ext cx="1244063" cy="1244063"/>
              <a:chOff x="14618074" y="7162199"/>
              <a:chExt cx="1244063" cy="124406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18074" y="7162199"/>
                <a:ext cx="1244063" cy="12440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728200" y="7339037"/>
              <a:ext cx="1067224" cy="1067224"/>
              <a:chOff x="11728200" y="7339037"/>
              <a:chExt cx="1067224" cy="10672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28200" y="7339037"/>
                <a:ext cx="1067224" cy="10672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569818" y="4256705"/>
              <a:ext cx="1200804" cy="1200804"/>
              <a:chOff x="14569818" y="4256705"/>
              <a:chExt cx="1200804" cy="12008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569818" y="4256705"/>
                <a:ext cx="1200804" cy="1200804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227403" y="1516664"/>
            <a:ext cx="18864640" cy="24981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8427" y="1330398"/>
            <a:ext cx="3791703" cy="75962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552" y="725457"/>
            <a:ext cx="1689115" cy="21009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9585" y="83165"/>
            <a:ext cx="5940852" cy="54041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81710" y="4415091"/>
            <a:ext cx="2597015" cy="34882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518" cy="323303"/>
            <a:chOff x="15348329" y="763843"/>
            <a:chExt cx="2038518" cy="32330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4192" y="641625"/>
              <a:ext cx="1889556" cy="6556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3417" y="165398"/>
            <a:ext cx="4945350" cy="60788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94184" y="1516664"/>
            <a:ext cx="16356059" cy="24981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59474" y="1330398"/>
            <a:ext cx="4162703" cy="7596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400" y="943075"/>
            <a:ext cx="1628403" cy="18713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07453" y="3261548"/>
            <a:ext cx="6171429" cy="1210502"/>
            <a:chOff x="6007453" y="3261548"/>
            <a:chExt cx="6171429" cy="12105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07453" y="3261548"/>
              <a:ext cx="6171429" cy="1210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7154" y="4811528"/>
            <a:ext cx="7201894" cy="1742713"/>
            <a:chOff x="2017154" y="4811528"/>
            <a:chExt cx="7201894" cy="17427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7154" y="4811528"/>
              <a:ext cx="7201894" cy="17427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274" y="7513728"/>
            <a:ext cx="4513695" cy="1211252"/>
            <a:chOff x="1891274" y="7513728"/>
            <a:chExt cx="4513695" cy="12112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1274" y="7513728"/>
              <a:ext cx="4513695" cy="12112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33836" y="7550166"/>
            <a:ext cx="4513695" cy="1244865"/>
            <a:chOff x="7233836" y="7550166"/>
            <a:chExt cx="4513695" cy="12448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3836" y="7550166"/>
              <a:ext cx="4513695" cy="12448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76398" y="7513728"/>
            <a:ext cx="4513695" cy="1211252"/>
            <a:chOff x="12576398" y="7513728"/>
            <a:chExt cx="4513695" cy="12112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76398" y="7513728"/>
              <a:ext cx="4513695" cy="121125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09154" y="3393988"/>
            <a:ext cx="6193918" cy="11712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8780" y="7601337"/>
            <a:ext cx="3098117" cy="13637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95197" y="7592018"/>
            <a:ext cx="3079069" cy="136378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72499" y="7592018"/>
            <a:ext cx="3189603" cy="136378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24209" y="4818818"/>
            <a:ext cx="7324651" cy="19134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09075" y="4811528"/>
            <a:ext cx="7201894" cy="1742713"/>
            <a:chOff x="9609075" y="4811528"/>
            <a:chExt cx="7201894" cy="17427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9075" y="4811528"/>
              <a:ext cx="7201894" cy="174271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87190" y="4818818"/>
            <a:ext cx="8182574" cy="14631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7390" y="633373"/>
            <a:ext cx="3652614" cy="3652614"/>
            <a:chOff x="1537390" y="633373"/>
            <a:chExt cx="3652614" cy="3652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7390" y="633373"/>
              <a:ext cx="3652614" cy="36526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71673" y="3761894"/>
            <a:ext cx="3436349" cy="4111870"/>
            <a:chOff x="13471673" y="3761894"/>
            <a:chExt cx="3436349" cy="41118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71673" y="3761894"/>
              <a:ext cx="3436349" cy="41118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49086" y="3761894"/>
            <a:ext cx="3987542" cy="3987542"/>
            <a:chOff x="7149086" y="3761894"/>
            <a:chExt cx="3987542" cy="39875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9086" y="3761894"/>
              <a:ext cx="3987542" cy="39875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98285" y="7162236"/>
            <a:ext cx="3125957" cy="3125957"/>
            <a:chOff x="3998285" y="7162236"/>
            <a:chExt cx="3125957" cy="31259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8285" y="7162236"/>
              <a:ext cx="3125957" cy="31259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289" y="7187081"/>
            <a:ext cx="3198012" cy="3198012"/>
            <a:chOff x="599289" y="7187081"/>
            <a:chExt cx="3198012" cy="31980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289" y="7187081"/>
              <a:ext cx="3198012" cy="319801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03841" y="1525940"/>
            <a:ext cx="16461506" cy="24822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59474" y="1330398"/>
            <a:ext cx="4162703" cy="7596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3202" y="3424240"/>
            <a:ext cx="4662851" cy="4662851"/>
            <a:chOff x="773202" y="3424240"/>
            <a:chExt cx="4662851" cy="46628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3202" y="3424240"/>
              <a:ext cx="4662851" cy="46628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12481" y="4268209"/>
            <a:ext cx="3473605" cy="874648"/>
            <a:chOff x="4112481" y="4268209"/>
            <a:chExt cx="3473605" cy="8746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2481" y="4268209"/>
              <a:ext cx="3473605" cy="8746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96204" y="4268209"/>
            <a:ext cx="3473605" cy="874648"/>
            <a:chOff x="10296204" y="4268209"/>
            <a:chExt cx="3473605" cy="8746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96204" y="4268209"/>
              <a:ext cx="3473605" cy="8746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98285" y="5991743"/>
            <a:ext cx="3473605" cy="874648"/>
            <a:chOff x="3998285" y="5991743"/>
            <a:chExt cx="3473605" cy="8746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98285" y="5991743"/>
              <a:ext cx="3473605" cy="8746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96204" y="5991743"/>
            <a:ext cx="3473605" cy="874648"/>
            <a:chOff x="10296204" y="5991743"/>
            <a:chExt cx="3473605" cy="8746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96204" y="5991743"/>
              <a:ext cx="3473605" cy="87464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0925" y="718172"/>
            <a:ext cx="1698638" cy="21228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94317" y="1525940"/>
            <a:ext cx="16423411" cy="24822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59474" y="1330398"/>
            <a:ext cx="4162703" cy="759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8444" y="7161086"/>
            <a:ext cx="4186243" cy="1796966"/>
            <a:chOff x="1778444" y="7161086"/>
            <a:chExt cx="4186243" cy="17969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444" y="7161086"/>
              <a:ext cx="4186243" cy="17969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94343" y="6482257"/>
            <a:ext cx="4193008" cy="2475795"/>
            <a:chOff x="5294343" y="6482257"/>
            <a:chExt cx="4193008" cy="24757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294343" y="8279223"/>
              <a:ext cx="670344" cy="678829"/>
              <a:chOff x="5294343" y="8279223"/>
              <a:chExt cx="670344" cy="67882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294343" y="8279223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301108" y="6482257"/>
              <a:ext cx="4186243" cy="1796966"/>
              <a:chOff x="5301108" y="6482257"/>
              <a:chExt cx="4186243" cy="17969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01108" y="6482257"/>
                <a:ext cx="4186243" cy="179696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796993" y="7225007"/>
            <a:ext cx="670344" cy="678829"/>
            <a:chOff x="8796993" y="7225007"/>
            <a:chExt cx="670344" cy="6788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6993" y="7225007"/>
              <a:ext cx="670344" cy="6788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03758" y="5428041"/>
            <a:ext cx="4186243" cy="1796966"/>
            <a:chOff x="8803758" y="5428041"/>
            <a:chExt cx="4186243" cy="17969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3758" y="5428041"/>
              <a:ext cx="4186243" cy="17969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14262" y="4385245"/>
            <a:ext cx="4193008" cy="2475795"/>
            <a:chOff x="12314262" y="4385245"/>
            <a:chExt cx="4193008" cy="24757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314262" y="6182211"/>
              <a:ext cx="670344" cy="678829"/>
              <a:chOff x="12314262" y="6182211"/>
              <a:chExt cx="670344" cy="67882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14262" y="6182211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321028" y="4385245"/>
              <a:ext cx="4186243" cy="1796966"/>
              <a:chOff x="12321028" y="4385245"/>
              <a:chExt cx="4186243" cy="179696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21028" y="4385245"/>
                <a:ext cx="4186243" cy="179696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3678497" y="6410281"/>
            <a:ext cx="112996" cy="112996"/>
            <a:chOff x="13678497" y="6410281"/>
            <a:chExt cx="112996" cy="1129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8497" y="6410281"/>
              <a:ext cx="112996" cy="1129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72042" y="7427519"/>
            <a:ext cx="112996" cy="112996"/>
            <a:chOff x="9572042" y="7427519"/>
            <a:chExt cx="112996" cy="1129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72042" y="7427519"/>
              <a:ext cx="112996" cy="11299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36245" y="7295263"/>
            <a:ext cx="2956511" cy="118077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09019" y="8035648"/>
            <a:ext cx="3417116" cy="96837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61468" y="6606984"/>
            <a:ext cx="2951826" cy="118077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22734" y="7331773"/>
            <a:ext cx="3989592" cy="94970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99592" y="5581508"/>
            <a:ext cx="2946369" cy="118077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25563" y="6181764"/>
            <a:ext cx="3983582" cy="100570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19861" y="4541355"/>
            <a:ext cx="2946911" cy="118077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75335" y="6231526"/>
            <a:ext cx="4316230" cy="101616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52150" y="7265042"/>
            <a:ext cx="4203726" cy="101917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19577" y="5826051"/>
            <a:ext cx="112996" cy="112996"/>
            <a:chOff x="1719577" y="5826051"/>
            <a:chExt cx="112996" cy="1129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19577" y="5826051"/>
              <a:ext cx="112996" cy="1129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410766" y="2932487"/>
            <a:ext cx="976692" cy="1452757"/>
            <a:chOff x="14410766" y="2932487"/>
            <a:chExt cx="976692" cy="14527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10766" y="2932487"/>
              <a:ext cx="976692" cy="145275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909250" y="5682986"/>
            <a:ext cx="3431184" cy="139519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43086" y="5242354"/>
            <a:ext cx="3997735" cy="105484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372075" y="3762184"/>
            <a:ext cx="112996" cy="112996"/>
            <a:chOff x="5372075" y="3762184"/>
            <a:chExt cx="112996" cy="11299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72075" y="3762184"/>
              <a:ext cx="112996" cy="11299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52220" y="3593558"/>
            <a:ext cx="3504022" cy="141728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294343" y="5079499"/>
            <a:ext cx="112996" cy="112996"/>
            <a:chOff x="5294343" y="5079499"/>
            <a:chExt cx="112996" cy="11299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94343" y="5079499"/>
              <a:ext cx="112996" cy="112996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484009" y="4936436"/>
            <a:ext cx="3478670" cy="139711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91391" y="718172"/>
            <a:ext cx="1689114" cy="21228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81146" y="3202637"/>
            <a:ext cx="12758008" cy="1402598"/>
            <a:chOff x="2581146" y="3202637"/>
            <a:chExt cx="12758008" cy="140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1146" y="3202637"/>
              <a:ext cx="12758008" cy="1402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017" y="4622711"/>
            <a:ext cx="3334258" cy="871224"/>
            <a:chOff x="914017" y="4622711"/>
            <a:chExt cx="3334258" cy="8712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017" y="4622711"/>
              <a:ext cx="3334258" cy="8712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70269" y="1518721"/>
            <a:ext cx="17208943" cy="24973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59474" y="1330398"/>
            <a:ext cx="4162703" cy="759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9486" y="4509156"/>
            <a:ext cx="4794709" cy="12181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93020" y="4640187"/>
            <a:ext cx="3334258" cy="871224"/>
            <a:chOff x="7293020" y="4640187"/>
            <a:chExt cx="3334258" cy="8712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3020" y="4640187"/>
              <a:ext cx="3334258" cy="8712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9518" y="4517089"/>
            <a:ext cx="4934035" cy="1313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72024" y="4640187"/>
            <a:ext cx="3334258" cy="871224"/>
            <a:chOff x="13672024" y="4640187"/>
            <a:chExt cx="3334258" cy="8712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72024" y="4640187"/>
              <a:ext cx="3334258" cy="8712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0594" y="4517089"/>
            <a:ext cx="4723701" cy="12371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2063" y="6099891"/>
            <a:ext cx="94181" cy="94181"/>
            <a:chOff x="492063" y="6099891"/>
            <a:chExt cx="94181" cy="941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2063" y="6099891"/>
              <a:ext cx="94181" cy="9418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3304" y="5857992"/>
            <a:ext cx="2568899" cy="6988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2063" y="6794811"/>
            <a:ext cx="94181" cy="94181"/>
            <a:chOff x="492063" y="6794811"/>
            <a:chExt cx="94181" cy="941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2063" y="6794811"/>
              <a:ext cx="94181" cy="9418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3304" y="6552906"/>
            <a:ext cx="3651156" cy="698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2063" y="7489727"/>
            <a:ext cx="94181" cy="94181"/>
            <a:chOff x="492063" y="7489727"/>
            <a:chExt cx="94181" cy="941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2063" y="7489727"/>
              <a:ext cx="94181" cy="941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3304" y="7247830"/>
            <a:ext cx="4070023" cy="10314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189266" y="7679437"/>
            <a:ext cx="96064" cy="96064"/>
            <a:chOff x="13189266" y="7679437"/>
            <a:chExt cx="96064" cy="9606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89266" y="7679437"/>
              <a:ext cx="96064" cy="9606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43696" y="7432697"/>
            <a:ext cx="3549694" cy="71282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211976" y="6811492"/>
            <a:ext cx="96064" cy="96064"/>
            <a:chOff x="13211976" y="6811492"/>
            <a:chExt cx="96064" cy="9606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11976" y="6811492"/>
              <a:ext cx="96064" cy="9606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75908" y="6588784"/>
            <a:ext cx="4008379" cy="10658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208313" y="6242508"/>
            <a:ext cx="96064" cy="96064"/>
            <a:chOff x="13208313" y="6242508"/>
            <a:chExt cx="96064" cy="9606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208313" y="6242508"/>
              <a:ext cx="96064" cy="9606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372267" y="6019798"/>
            <a:ext cx="3213922" cy="69880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871067" y="6054205"/>
            <a:ext cx="94181" cy="94181"/>
            <a:chOff x="6871067" y="6054205"/>
            <a:chExt cx="94181" cy="9418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71067" y="6054205"/>
              <a:ext cx="94181" cy="9418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022306" y="5756220"/>
            <a:ext cx="1339899" cy="80062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871068" y="6794806"/>
            <a:ext cx="94181" cy="94181"/>
            <a:chOff x="6871068" y="6794806"/>
            <a:chExt cx="94181" cy="9418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1068" y="6794806"/>
              <a:ext cx="94181" cy="9418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22307" y="6552906"/>
            <a:ext cx="4264918" cy="103142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871068" y="7489722"/>
            <a:ext cx="94181" cy="94181"/>
            <a:chOff x="6871068" y="7489722"/>
            <a:chExt cx="94181" cy="9418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71068" y="7489722"/>
              <a:ext cx="94181" cy="94181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031831" y="7271373"/>
            <a:ext cx="4150652" cy="68510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71068" y="8216695"/>
            <a:ext cx="94181" cy="94181"/>
            <a:chOff x="6871068" y="8216695"/>
            <a:chExt cx="94181" cy="9418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71068" y="8216695"/>
              <a:ext cx="94181" cy="9418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031831" y="7998344"/>
            <a:ext cx="4052290" cy="68510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00915" y="718172"/>
            <a:ext cx="1708162" cy="21228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4314" y="939137"/>
            <a:ext cx="6819536" cy="3383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4628" y="6624295"/>
            <a:ext cx="15376458" cy="21429"/>
            <a:chOff x="1454628" y="6624295"/>
            <a:chExt cx="15376458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4628" y="6624295"/>
              <a:ext cx="1537645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6157" y="6624295"/>
            <a:ext cx="4136464" cy="21429"/>
            <a:chOff x="4406157" y="6624295"/>
            <a:chExt cx="413646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406157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3094" y="6624295"/>
            <a:ext cx="4136464" cy="21429"/>
            <a:chOff x="9743094" y="6624295"/>
            <a:chExt cx="413646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743094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202" y="9667026"/>
            <a:ext cx="16739310" cy="21429"/>
            <a:chOff x="773202" y="9667026"/>
            <a:chExt cx="1673931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202" y="9667026"/>
              <a:ext cx="1673931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0343" y="5382771"/>
            <a:ext cx="5658905" cy="11847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79429" y="5380743"/>
            <a:ext cx="4979543" cy="12076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8876" y="7889390"/>
            <a:ext cx="5526762" cy="11847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87780" y="5378027"/>
            <a:ext cx="5151252" cy="12178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1076" y="7887362"/>
            <a:ext cx="5938105" cy="120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2476" y="7887362"/>
            <a:ext cx="5552867" cy="120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43114" y="813845"/>
            <a:ext cx="6956334" cy="2415948"/>
            <a:chOff x="10343114" y="813845"/>
            <a:chExt cx="6956334" cy="24159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19862" y="1779482"/>
              <a:ext cx="1348509" cy="1348509"/>
              <a:chOff x="10919862" y="1779482"/>
              <a:chExt cx="1348509" cy="134850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919862" y="1779482"/>
                <a:ext cx="1348509" cy="13485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202272" y="813845"/>
              <a:ext cx="1502169" cy="1502169"/>
              <a:chOff x="12202272" y="813845"/>
              <a:chExt cx="1502169" cy="150216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202272" y="813845"/>
                <a:ext cx="1502169" cy="15021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76749" y="1647461"/>
              <a:ext cx="1582332" cy="1582332"/>
              <a:chOff x="13776749" y="1647461"/>
              <a:chExt cx="1582332" cy="158233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776749" y="1647461"/>
                <a:ext cx="1582332" cy="15823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464850" y="1105228"/>
              <a:ext cx="1348509" cy="1348509"/>
              <a:chOff x="15464850" y="1105228"/>
              <a:chExt cx="1348509" cy="13485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464850" y="1105228"/>
                <a:ext cx="1348509" cy="134850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9098" y="1433159"/>
              <a:ext cx="1160856" cy="87594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49340" y="2542929"/>
              <a:ext cx="1160856" cy="87594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88464" y="2542929"/>
              <a:ext cx="1160856" cy="87594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12199" y="3743008"/>
            <a:ext cx="2191513" cy="266588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00617" y="6320928"/>
            <a:ext cx="2201037" cy="266588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26955" y="6320926"/>
            <a:ext cx="2201037" cy="266588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918866" y="6408412"/>
            <a:ext cx="1993418" cy="244874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476765" y="3785726"/>
            <a:ext cx="2201037" cy="264683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326955" y="3757155"/>
            <a:ext cx="2201037" cy="26658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5667" y="3311237"/>
            <a:ext cx="7054521" cy="6171429"/>
            <a:chOff x="915667" y="3311237"/>
            <a:chExt cx="7054521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667" y="3311237"/>
              <a:ext cx="705452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5333" y="3354715"/>
            <a:ext cx="7054521" cy="6171429"/>
            <a:chOff x="9825333" y="3354715"/>
            <a:chExt cx="705452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5333" y="3354715"/>
              <a:ext cx="705452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1680" y="7042914"/>
            <a:ext cx="2750643" cy="853071"/>
            <a:chOff x="1251680" y="7042914"/>
            <a:chExt cx="2750643" cy="8530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1680" y="7042914"/>
              <a:ext cx="2750643" cy="8530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1680" y="3624845"/>
            <a:ext cx="6171429" cy="1843478"/>
            <a:chOff x="1251680" y="3624845"/>
            <a:chExt cx="6171429" cy="18434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1680" y="3624845"/>
              <a:ext cx="6171429" cy="18434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1680" y="8243811"/>
            <a:ext cx="2750643" cy="853071"/>
            <a:chOff x="1251680" y="8243811"/>
            <a:chExt cx="2750643" cy="8530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680" y="8243811"/>
              <a:ext cx="2750643" cy="8530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42927" y="5734161"/>
            <a:ext cx="2980182" cy="3362720"/>
            <a:chOff x="4442927" y="5734161"/>
            <a:chExt cx="2980182" cy="33627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2927" y="5734161"/>
              <a:ext cx="2980182" cy="33627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80677" y="3600000"/>
            <a:ext cx="6171429" cy="1843478"/>
            <a:chOff x="10180677" y="3600000"/>
            <a:chExt cx="6171429" cy="18434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0677" y="3600000"/>
              <a:ext cx="6171429" cy="18434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12423" y="5804059"/>
            <a:ext cx="1539682" cy="853071"/>
            <a:chOff x="14812423" y="5804059"/>
            <a:chExt cx="1539682" cy="8530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12423" y="5804059"/>
              <a:ext cx="1539682" cy="8530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812423" y="7004956"/>
            <a:ext cx="1539682" cy="853071"/>
            <a:chOff x="14812423" y="7004956"/>
            <a:chExt cx="1539682" cy="8530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12423" y="7004956"/>
              <a:ext cx="1539682" cy="8530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80677" y="7029801"/>
            <a:ext cx="1375322" cy="853071"/>
            <a:chOff x="10180677" y="7029801"/>
            <a:chExt cx="1375322" cy="8530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0677" y="7029801"/>
              <a:ext cx="1375322" cy="8530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80677" y="5804059"/>
            <a:ext cx="1375322" cy="853071"/>
            <a:chOff x="10180677" y="5804059"/>
            <a:chExt cx="1375322" cy="8530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80677" y="5804059"/>
              <a:ext cx="1375322" cy="8530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91069" y="5804059"/>
            <a:ext cx="2750643" cy="853071"/>
            <a:chOff x="11891069" y="5804059"/>
            <a:chExt cx="2750643" cy="8530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91069" y="5804059"/>
              <a:ext cx="2750643" cy="8530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41380" y="6992534"/>
            <a:ext cx="2750643" cy="877915"/>
            <a:chOff x="11841380" y="6992534"/>
            <a:chExt cx="2750643" cy="87791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41380" y="6992534"/>
              <a:ext cx="2750643" cy="87791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01462" y="8243811"/>
            <a:ext cx="2750643" cy="877915"/>
            <a:chOff x="13601462" y="8243811"/>
            <a:chExt cx="2750643" cy="87791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01462" y="8243811"/>
              <a:ext cx="2750643" cy="87791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80677" y="8224763"/>
            <a:ext cx="3286203" cy="853071"/>
            <a:chOff x="10180677" y="8224763"/>
            <a:chExt cx="3286203" cy="8530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80677" y="8224763"/>
              <a:ext cx="3286203" cy="85307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374308" y="1516664"/>
            <a:ext cx="17331735" cy="249816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59474" y="1330398"/>
            <a:ext cx="4162703" cy="75962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477072" y="3792733"/>
            <a:ext cx="4319627" cy="179905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9268" y="6919458"/>
            <a:ext cx="2991710" cy="118949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6734" y="8227392"/>
            <a:ext cx="2748243" cy="110649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161952" y="6524950"/>
            <a:ext cx="3272086" cy="247174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05597" y="5949967"/>
            <a:ext cx="3782486" cy="69587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62772" y="3670677"/>
            <a:ext cx="4826437" cy="193639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938573" y="5700767"/>
            <a:ext cx="3431243" cy="117996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57620" y="6921377"/>
            <a:ext cx="3355053" cy="120853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948096" y="5719815"/>
            <a:ext cx="3431243" cy="117996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633430" y="6883282"/>
            <a:ext cx="3364576" cy="119901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633429" y="5681720"/>
            <a:ext cx="3364576" cy="119901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448696" y="8176649"/>
            <a:ext cx="2953129" cy="113425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831173" y="5729982"/>
            <a:ext cx="2819205" cy="113425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831204" y="6919937"/>
            <a:ext cx="2819205" cy="113425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375673" y="8375111"/>
            <a:ext cx="3124248" cy="69841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00915" y="718172"/>
            <a:ext cx="1698638" cy="21228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5597" y="3211858"/>
            <a:ext cx="7054521" cy="6171429"/>
            <a:chOff x="5615597" y="3211858"/>
            <a:chExt cx="7054521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5597" y="3211858"/>
              <a:ext cx="705452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0341" y="3490545"/>
            <a:ext cx="919554" cy="395031"/>
            <a:chOff x="6510341" y="3490545"/>
            <a:chExt cx="919554" cy="3950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0341" y="3490545"/>
              <a:ext cx="919554" cy="395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51610" y="4289786"/>
            <a:ext cx="6420071" cy="3697227"/>
            <a:chOff x="5951610" y="4289786"/>
            <a:chExt cx="6420071" cy="36972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1610" y="4289786"/>
              <a:ext cx="6420071" cy="36972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36047" y="8309995"/>
            <a:ext cx="2235635" cy="730002"/>
            <a:chOff x="10136047" y="8309995"/>
            <a:chExt cx="2235635" cy="7300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6047" y="8309995"/>
              <a:ext cx="2235635" cy="7300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4185" y="3490545"/>
            <a:ext cx="1047124" cy="395031"/>
            <a:chOff x="7624185" y="3490545"/>
            <a:chExt cx="1047124" cy="3950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4185" y="3490545"/>
              <a:ext cx="1047124" cy="3950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75019" y="3493720"/>
            <a:ext cx="1049443" cy="395031"/>
            <a:chOff x="8875019" y="3493720"/>
            <a:chExt cx="1049443" cy="3950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75019" y="3493720"/>
              <a:ext cx="1049443" cy="3950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36047" y="3500069"/>
            <a:ext cx="1045795" cy="395031"/>
            <a:chOff x="10136047" y="3500069"/>
            <a:chExt cx="1045795" cy="3950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36047" y="3500069"/>
              <a:ext cx="1045795" cy="3950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17809" y="3500069"/>
            <a:ext cx="953872" cy="395031"/>
            <a:chOff x="11417809" y="3500069"/>
            <a:chExt cx="953872" cy="3950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17809" y="3500069"/>
              <a:ext cx="953872" cy="3950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51610" y="3490545"/>
            <a:ext cx="355556" cy="395031"/>
            <a:chOff x="5951610" y="3490545"/>
            <a:chExt cx="355556" cy="3950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1610" y="3490545"/>
              <a:ext cx="355556" cy="3950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57143" y="4426225"/>
            <a:ext cx="6171429" cy="278537"/>
            <a:chOff x="6057143" y="4426225"/>
            <a:chExt cx="6171429" cy="2785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7143" y="4426225"/>
              <a:ext cx="6171429" cy="2785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057143" y="4864320"/>
            <a:ext cx="6171429" cy="278537"/>
            <a:chOff x="6057143" y="4864320"/>
            <a:chExt cx="6171429" cy="2785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7143" y="4864320"/>
              <a:ext cx="6171429" cy="2785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57143" y="5314286"/>
            <a:ext cx="6171429" cy="278537"/>
            <a:chOff x="6057143" y="5314286"/>
            <a:chExt cx="6171429" cy="27853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7143" y="5314286"/>
              <a:ext cx="6171429" cy="27853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374308" y="1516664"/>
            <a:ext cx="17331735" cy="249816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59474" y="1330398"/>
            <a:ext cx="4162703" cy="75962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36549" y="8189344"/>
            <a:ext cx="1828460" cy="108552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53704" y="3417210"/>
            <a:ext cx="772029" cy="66031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23933" y="3434095"/>
            <a:ext cx="772029" cy="66031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66667" y="3423876"/>
            <a:ext cx="772029" cy="66031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25619" y="3370543"/>
            <a:ext cx="852638" cy="73142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37619" y="3371924"/>
            <a:ext cx="1272210" cy="76000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00915" y="718172"/>
            <a:ext cx="1698638" cy="2122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0061" y="73642"/>
            <a:ext cx="4459852" cy="5413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81710" y="4415091"/>
            <a:ext cx="4094415" cy="34882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518" cy="323303"/>
            <a:chOff x="15348329" y="763843"/>
            <a:chExt cx="2038518" cy="32330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4192" y="641625"/>
              <a:ext cx="1889556" cy="6556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3419" y="165398"/>
            <a:ext cx="4897731" cy="608841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95248" y="4042749"/>
            <a:ext cx="12444143" cy="5902991"/>
            <a:chOff x="3195248" y="4042749"/>
            <a:chExt cx="12444143" cy="59029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5248" y="4042749"/>
              <a:ext cx="12444143" cy="59029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102" y="1516664"/>
            <a:ext cx="15537630" cy="24981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4417" y="1330398"/>
            <a:ext cx="4465626" cy="7596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96503" y="3399783"/>
            <a:ext cx="16265830" cy="7659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364" y="725459"/>
            <a:ext cx="1689114" cy="210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47772" y="3119139"/>
            <a:ext cx="8632013" cy="11376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112" y="1525940"/>
            <a:ext cx="14258649" cy="24822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94417" y="1330398"/>
            <a:ext cx="4465626" cy="759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28638" y="4368143"/>
            <a:ext cx="10628439" cy="1168476"/>
            <a:chOff x="3828638" y="4368143"/>
            <a:chExt cx="10628439" cy="1168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8638" y="4368143"/>
              <a:ext cx="10628439" cy="1168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9786" y="5551178"/>
            <a:ext cx="2777703" cy="725799"/>
            <a:chOff x="2439786" y="5551178"/>
            <a:chExt cx="2777703" cy="7257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9786" y="5551178"/>
              <a:ext cx="2777703" cy="7257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1786" y="3484859"/>
            <a:ext cx="12974078" cy="6927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6585" y="5461413"/>
            <a:ext cx="3959566" cy="10067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54006" y="5565736"/>
            <a:ext cx="2777703" cy="725799"/>
            <a:chOff x="7754006" y="5565736"/>
            <a:chExt cx="2777703" cy="7257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4006" y="5565736"/>
              <a:ext cx="2777703" cy="7257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3022" y="5466442"/>
            <a:ext cx="4133120" cy="10924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68225" y="5565736"/>
            <a:ext cx="2777703" cy="725799"/>
            <a:chOff x="13068225" y="5565736"/>
            <a:chExt cx="2777703" cy="7257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68225" y="5565736"/>
              <a:ext cx="2777703" cy="7257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92630" y="6378619"/>
            <a:ext cx="2500454" cy="935749"/>
            <a:chOff x="7892630" y="6378619"/>
            <a:chExt cx="2500454" cy="9357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92630" y="6378619"/>
              <a:ext cx="2500454" cy="9357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08896" y="8077131"/>
            <a:ext cx="89593" cy="89593"/>
            <a:chOff x="6208896" y="8077131"/>
            <a:chExt cx="89593" cy="89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8896" y="8077131"/>
              <a:ext cx="89593" cy="89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76575" y="5466442"/>
            <a:ext cx="4442520" cy="10162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8206" y="7278064"/>
            <a:ext cx="3093926" cy="74155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99178" y="7259635"/>
            <a:ext cx="3361871" cy="7725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53269" y="7910116"/>
            <a:ext cx="2726659" cy="5796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8896" y="8539690"/>
            <a:ext cx="89593" cy="89593"/>
            <a:chOff x="6208896" y="8539690"/>
            <a:chExt cx="89593" cy="895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08896" y="8539690"/>
              <a:ext cx="89593" cy="8959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53269" y="8360326"/>
            <a:ext cx="2802535" cy="8971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32644" y="8077131"/>
            <a:ext cx="89593" cy="89593"/>
            <a:chOff x="9232644" y="8077131"/>
            <a:chExt cx="89593" cy="895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32644" y="8077131"/>
              <a:ext cx="89593" cy="8959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67497" y="7892021"/>
            <a:ext cx="2278611" cy="58506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32644" y="8539690"/>
            <a:ext cx="89593" cy="89593"/>
            <a:chOff x="9232644" y="8539690"/>
            <a:chExt cx="89593" cy="8959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32644" y="8539690"/>
              <a:ext cx="89593" cy="8959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67497" y="8342230"/>
            <a:ext cx="2434069" cy="5850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88265" y="6781786"/>
            <a:ext cx="78460" cy="78460"/>
            <a:chOff x="2088265" y="6781786"/>
            <a:chExt cx="78460" cy="784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88265" y="6781786"/>
              <a:ext cx="78460" cy="7846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212670" y="6581756"/>
            <a:ext cx="3292901" cy="570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088265" y="7360710"/>
            <a:ext cx="78460" cy="78460"/>
            <a:chOff x="2088265" y="7360710"/>
            <a:chExt cx="78460" cy="7846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88265" y="7360710"/>
              <a:ext cx="78460" cy="7846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212670" y="7160670"/>
            <a:ext cx="2152424" cy="5700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088265" y="7939631"/>
            <a:ext cx="78460" cy="78460"/>
            <a:chOff x="2088265" y="7939631"/>
            <a:chExt cx="78460" cy="7846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88265" y="7939631"/>
              <a:ext cx="78460" cy="7846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212670" y="7739594"/>
            <a:ext cx="2757186" cy="5700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716704" y="6781786"/>
            <a:ext cx="78460" cy="78460"/>
            <a:chOff x="12716704" y="6781786"/>
            <a:chExt cx="78460" cy="7846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716704" y="6781786"/>
              <a:ext cx="78460" cy="7846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850680" y="6599889"/>
            <a:ext cx="3720872" cy="56206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716704" y="7360710"/>
            <a:ext cx="78460" cy="78460"/>
            <a:chOff x="12716704" y="7360710"/>
            <a:chExt cx="78460" cy="7846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716704" y="7360710"/>
              <a:ext cx="78460" cy="7846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841156" y="7160670"/>
            <a:ext cx="1967662" cy="57003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00925" y="718172"/>
            <a:ext cx="1698638" cy="21228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0789" y="3570144"/>
            <a:ext cx="7472068" cy="5609240"/>
            <a:chOff x="1670789" y="3570144"/>
            <a:chExt cx="7472068" cy="56092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0789" y="3570144"/>
              <a:ext cx="7472068" cy="56092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5603" y="3289049"/>
            <a:ext cx="4628571" cy="6171429"/>
            <a:chOff x="9825603" y="3289049"/>
            <a:chExt cx="462857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5603" y="3289049"/>
              <a:ext cx="4628571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13603" y="1525940"/>
            <a:ext cx="16404363" cy="24517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94417" y="1330398"/>
            <a:ext cx="4465626" cy="759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0915" y="718172"/>
            <a:ext cx="1689114" cy="21228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61913" y="2950441"/>
            <a:ext cx="5961888" cy="7186205"/>
            <a:chOff x="6161913" y="2950441"/>
            <a:chExt cx="5961888" cy="71862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1913" y="2950441"/>
              <a:ext cx="5961888" cy="71862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13603" y="1525940"/>
            <a:ext cx="16461506" cy="24517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4417" y="1330398"/>
            <a:ext cx="4465626" cy="7596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9963" y="718172"/>
            <a:ext cx="1708162" cy="21228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680" y="3105026"/>
            <a:ext cx="7321710" cy="6473791"/>
            <a:chOff x="1251680" y="3105026"/>
            <a:chExt cx="7321710" cy="64737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680" y="3105026"/>
              <a:ext cx="7321710" cy="64737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8126" y="1525940"/>
            <a:ext cx="16166982" cy="24822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4417" y="1330398"/>
            <a:ext cx="4465626" cy="7596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7262" y="3287155"/>
            <a:ext cx="3548095" cy="16282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40409" y="5100289"/>
            <a:ext cx="3718323" cy="19092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44383" y="4216511"/>
            <a:ext cx="7862946" cy="10129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5675" y="6359675"/>
            <a:ext cx="9308794" cy="14631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915" y="718172"/>
            <a:ext cx="1698638" cy="21228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1013" y="91851"/>
            <a:ext cx="6395844" cy="5379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53330" y="4410044"/>
            <a:ext cx="2717396" cy="8821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518" cy="323303"/>
            <a:chOff x="15348329" y="763843"/>
            <a:chExt cx="2038518" cy="32330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4192" y="641625"/>
              <a:ext cx="1889556" cy="6556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131" y="174922"/>
            <a:ext cx="4926303" cy="60598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2546" y="3477697"/>
            <a:ext cx="15856301" cy="5678403"/>
            <a:chOff x="1512546" y="3477697"/>
            <a:chExt cx="15856301" cy="56784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546" y="3477697"/>
              <a:ext cx="15856301" cy="56784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12650" y="1525940"/>
            <a:ext cx="16446268" cy="24822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5608" y="1330398"/>
            <a:ext cx="4231817" cy="7596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364" y="725459"/>
            <a:ext cx="1689114" cy="21009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2442" y="81318"/>
            <a:ext cx="5741443" cy="540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81728" y="4400352"/>
            <a:ext cx="7672433" cy="22115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518" cy="323303"/>
            <a:chOff x="15348329" y="763843"/>
            <a:chExt cx="2038518" cy="32330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4192" y="641625"/>
              <a:ext cx="1889556" cy="6556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7968" y="-22354"/>
            <a:ext cx="4888200" cy="607888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824" y="1714916"/>
            <a:ext cx="17207924" cy="41318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843" y="3178262"/>
            <a:ext cx="15997695" cy="4099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48329" y="763843"/>
            <a:ext cx="2038518" cy="325967"/>
            <a:chOff x="15348329" y="763843"/>
            <a:chExt cx="2038518" cy="3259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84192" y="641625"/>
              <a:ext cx="1889556" cy="6556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1561" y="1563685"/>
            <a:ext cx="8767119" cy="1468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202" y="6961910"/>
            <a:ext cx="16739310" cy="2705117"/>
            <a:chOff x="773202" y="6961910"/>
            <a:chExt cx="16739310" cy="27051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202" y="6961910"/>
              <a:ext cx="16739310" cy="27051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40763" y="2219236"/>
            <a:ext cx="1522418" cy="1522418"/>
            <a:chOff x="14340763" y="2219236"/>
            <a:chExt cx="1522418" cy="1522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40763" y="2219236"/>
              <a:ext cx="1522418" cy="1522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75919" y="1984187"/>
            <a:ext cx="1553465" cy="1553465"/>
            <a:chOff x="15875919" y="1984187"/>
            <a:chExt cx="1553465" cy="1553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75919" y="1984187"/>
              <a:ext cx="1553465" cy="15534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71618" y="3248970"/>
            <a:ext cx="751837" cy="1379862"/>
            <a:chOff x="15671618" y="3248970"/>
            <a:chExt cx="751837" cy="13798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71618" y="3248970"/>
              <a:ext cx="751837" cy="13798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17226" y="4694580"/>
            <a:ext cx="1412457" cy="1412457"/>
            <a:chOff x="15717226" y="4694580"/>
            <a:chExt cx="1412457" cy="14124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17226" y="4694580"/>
              <a:ext cx="1412457" cy="14124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76631" y="3349393"/>
            <a:ext cx="749332" cy="1375263"/>
            <a:chOff x="2076631" y="3349393"/>
            <a:chExt cx="749332" cy="13752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2076631" y="3349393"/>
              <a:ext cx="749332" cy="13752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0932" y="2325984"/>
            <a:ext cx="1325467" cy="1325467"/>
            <a:chOff x="1100932" y="2325984"/>
            <a:chExt cx="1325467" cy="13254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932" y="2325984"/>
              <a:ext cx="1325467" cy="1325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26281" y="4012064"/>
            <a:ext cx="1489143" cy="1489143"/>
            <a:chOff x="3226281" y="4012064"/>
            <a:chExt cx="1489143" cy="1489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26281" y="4012064"/>
              <a:ext cx="1489143" cy="1489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05697" y="5014822"/>
            <a:ext cx="1182294" cy="1182294"/>
            <a:chOff x="2005697" y="5014822"/>
            <a:chExt cx="1182294" cy="11822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5697" y="5014822"/>
              <a:ext cx="1182294" cy="11822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55810" y="1001752"/>
            <a:ext cx="1187595" cy="1187595"/>
            <a:chOff x="3355810" y="1001752"/>
            <a:chExt cx="1187595" cy="11875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55810" y="1001752"/>
              <a:ext cx="1187595" cy="11875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09638" y="8292767"/>
            <a:ext cx="1687367" cy="14286"/>
            <a:chOff x="5809638" y="8292767"/>
            <a:chExt cx="1687367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809638" y="8292767"/>
              <a:ext cx="1687367" cy="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88709" y="8292767"/>
            <a:ext cx="1687367" cy="14286"/>
            <a:chOff x="10788709" y="8292767"/>
            <a:chExt cx="1687367" cy="142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0788709" y="8292767"/>
              <a:ext cx="1687367" cy="1428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11635" y="4452964"/>
            <a:ext cx="978717" cy="72403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33634" y="3090454"/>
            <a:ext cx="978717" cy="72403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3715" y="5325340"/>
            <a:ext cx="978717" cy="72403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90401" y="1348986"/>
            <a:ext cx="978717" cy="72403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33049" y="7686915"/>
            <a:ext cx="3322836" cy="71925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39648" y="8182182"/>
            <a:ext cx="5598673" cy="72534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787639" y="7739296"/>
            <a:ext cx="2687769" cy="66779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94629" y="8228210"/>
            <a:ext cx="5725426" cy="64568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32210" y="7690191"/>
            <a:ext cx="3276006" cy="71932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645772" y="8182182"/>
            <a:ext cx="5983292" cy="6872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78063" y="1265117"/>
            <a:ext cx="17696030" cy="24822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98706" y="3544778"/>
            <a:ext cx="4857484" cy="4264256"/>
            <a:chOff x="3598706" y="3544778"/>
            <a:chExt cx="4857484" cy="42642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8706" y="3544778"/>
              <a:ext cx="4857484" cy="42642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32216" y="2848343"/>
            <a:ext cx="6423974" cy="4960691"/>
            <a:chOff x="2032216" y="2848343"/>
            <a:chExt cx="6423974" cy="4960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2216" y="2848343"/>
              <a:ext cx="6423974" cy="49606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15606" y="3046874"/>
            <a:ext cx="6880788" cy="4762160"/>
            <a:chOff x="9815606" y="3046874"/>
            <a:chExt cx="6880788" cy="4762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5606" y="3046874"/>
              <a:ext cx="6880788" cy="4762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4108" y="2877955"/>
            <a:ext cx="3861455" cy="17272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96667" y="3822093"/>
            <a:ext cx="2757317" cy="10129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66348" y="4472225"/>
            <a:ext cx="6062879" cy="1500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54898" y="5654993"/>
            <a:ext cx="4499579" cy="143181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19637" y="6815075"/>
            <a:ext cx="3437984" cy="103746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3364" y="725459"/>
            <a:ext cx="1689114" cy="21009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4019" y="1273255"/>
            <a:ext cx="4276588" cy="7631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8276" y="3546759"/>
            <a:ext cx="4814132" cy="5413045"/>
            <a:chOff x="1628276" y="3546759"/>
            <a:chExt cx="4814132" cy="5413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276" y="3546759"/>
              <a:ext cx="4814132" cy="54130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5791" y="3546759"/>
            <a:ext cx="4814132" cy="5413045"/>
            <a:chOff x="6735791" y="3546759"/>
            <a:chExt cx="4814132" cy="54130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5791" y="3546759"/>
              <a:ext cx="4814132" cy="5413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43306" y="3546759"/>
            <a:ext cx="4814132" cy="5413045"/>
            <a:chOff x="11843306" y="3546759"/>
            <a:chExt cx="4814132" cy="54130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3306" y="3546759"/>
              <a:ext cx="4814132" cy="54130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8765" y="3726584"/>
            <a:ext cx="4280854" cy="11768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3670" y="3721927"/>
            <a:ext cx="4772883" cy="11387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41213" y="3721927"/>
            <a:ext cx="4744312" cy="11482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79434" y="4985243"/>
            <a:ext cx="89593" cy="89593"/>
            <a:chOff x="2079434" y="4985243"/>
            <a:chExt cx="89593" cy="895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9434" y="4985243"/>
              <a:ext cx="89593" cy="895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32369" y="4777531"/>
            <a:ext cx="2595933" cy="6517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79434" y="5516007"/>
            <a:ext cx="89593" cy="89593"/>
            <a:chOff x="2079434" y="5516007"/>
            <a:chExt cx="89593" cy="895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9434" y="5516007"/>
              <a:ext cx="89593" cy="895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22845" y="5282206"/>
            <a:ext cx="4179095" cy="6722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76004" y="4985243"/>
            <a:ext cx="89593" cy="89593"/>
            <a:chOff x="7176004" y="4985243"/>
            <a:chExt cx="89593" cy="89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76004" y="4985243"/>
              <a:ext cx="89593" cy="89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28941" y="4777531"/>
            <a:ext cx="2551581" cy="6517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42836" y="5472551"/>
            <a:ext cx="89593" cy="89593"/>
            <a:chOff x="7142836" y="5472551"/>
            <a:chExt cx="89593" cy="895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2836" y="5472551"/>
              <a:ext cx="89593" cy="8959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86249" y="5238750"/>
            <a:ext cx="3878543" cy="6722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272574" y="4985243"/>
            <a:ext cx="89593" cy="89593"/>
            <a:chOff x="12272574" y="4985243"/>
            <a:chExt cx="89593" cy="895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72574" y="4985243"/>
              <a:ext cx="89593" cy="895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25493" y="4777531"/>
            <a:ext cx="2590676" cy="6517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63058" y="5472551"/>
            <a:ext cx="89593" cy="89593"/>
            <a:chOff x="12263058" y="5472551"/>
            <a:chExt cx="89593" cy="895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63058" y="5472551"/>
              <a:ext cx="89593" cy="8959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06453" y="5238750"/>
            <a:ext cx="3926609" cy="67228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28276" y="8314604"/>
            <a:ext cx="4814132" cy="645201"/>
            <a:chOff x="1628276" y="8314604"/>
            <a:chExt cx="4814132" cy="6452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8276" y="8314604"/>
              <a:ext cx="4814132" cy="6452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441222" y="1525940"/>
            <a:ext cx="16379601" cy="24822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73712" y="1330398"/>
            <a:ext cx="4276588" cy="76319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06226" y="8298693"/>
            <a:ext cx="4663904" cy="81964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735791" y="8314604"/>
            <a:ext cx="4814132" cy="645201"/>
            <a:chOff x="6735791" y="8314604"/>
            <a:chExt cx="4814132" cy="64520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35791" y="8314604"/>
              <a:ext cx="4814132" cy="64520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613598" y="8292845"/>
            <a:ext cx="4568533" cy="8276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843306" y="8300046"/>
            <a:ext cx="4814132" cy="645201"/>
            <a:chOff x="11843306" y="8300046"/>
            <a:chExt cx="4814132" cy="64520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43306" y="8300046"/>
              <a:ext cx="4814132" cy="64520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849179" y="8284131"/>
            <a:ext cx="4499409" cy="81964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232369" y="5812821"/>
            <a:ext cx="4046885" cy="100492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190902" y="5825522"/>
            <a:ext cx="3947047" cy="100492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425493" y="5825522"/>
            <a:ext cx="4149904" cy="100492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079434" y="6955239"/>
            <a:ext cx="89593" cy="89593"/>
            <a:chOff x="2079434" y="6955239"/>
            <a:chExt cx="89593" cy="8959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79434" y="6955239"/>
              <a:ext cx="89593" cy="89593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222845" y="6729693"/>
            <a:ext cx="1463457" cy="64687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176004" y="6912970"/>
            <a:ext cx="89593" cy="89593"/>
            <a:chOff x="7176004" y="6912970"/>
            <a:chExt cx="89593" cy="8959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176004" y="6912970"/>
              <a:ext cx="89593" cy="8959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319417" y="6687426"/>
            <a:ext cx="1536009" cy="64687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272574" y="6912970"/>
            <a:ext cx="89593" cy="89593"/>
            <a:chOff x="12272574" y="6912970"/>
            <a:chExt cx="89593" cy="8959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272574" y="6912970"/>
              <a:ext cx="89593" cy="89593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415969" y="6679169"/>
            <a:ext cx="1590514" cy="67228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124231" y="7483592"/>
            <a:ext cx="89593" cy="89593"/>
            <a:chOff x="2124231" y="7483592"/>
            <a:chExt cx="89593" cy="8959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24231" y="7483592"/>
              <a:ext cx="89593" cy="89593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277169" y="7275874"/>
            <a:ext cx="704504" cy="64936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176004" y="7486121"/>
            <a:ext cx="89593" cy="89593"/>
            <a:chOff x="7176004" y="7486121"/>
            <a:chExt cx="89593" cy="8959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176004" y="7486121"/>
              <a:ext cx="89593" cy="89593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328943" y="7278403"/>
            <a:ext cx="704504" cy="64936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272574" y="7460725"/>
            <a:ext cx="89593" cy="89593"/>
            <a:chOff x="12272574" y="7460725"/>
            <a:chExt cx="89593" cy="8959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272574" y="7460725"/>
              <a:ext cx="89593" cy="89593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425513" y="7253007"/>
            <a:ext cx="704504" cy="649362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19552" y="725457"/>
            <a:ext cx="1698639" cy="21009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8276" y="3546759"/>
            <a:ext cx="4814132" cy="5413045"/>
            <a:chOff x="1628276" y="3546759"/>
            <a:chExt cx="4814132" cy="5413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276" y="3546759"/>
              <a:ext cx="4814132" cy="54130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5791" y="3546759"/>
            <a:ext cx="4814132" cy="5413045"/>
            <a:chOff x="6735791" y="3546759"/>
            <a:chExt cx="4814132" cy="54130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5791" y="3546759"/>
              <a:ext cx="4814132" cy="5413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43306" y="3546759"/>
            <a:ext cx="4814132" cy="5413045"/>
            <a:chOff x="11843306" y="3546759"/>
            <a:chExt cx="4814132" cy="54130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3306" y="3546759"/>
              <a:ext cx="4814132" cy="54130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6184" y="3726584"/>
            <a:ext cx="4772769" cy="11482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3708" y="3721927"/>
            <a:ext cx="4772769" cy="11387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41251" y="3721927"/>
            <a:ext cx="4744198" cy="11482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79434" y="4985243"/>
            <a:ext cx="89593" cy="89593"/>
            <a:chOff x="2079434" y="4985243"/>
            <a:chExt cx="89593" cy="895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9434" y="4985243"/>
              <a:ext cx="89593" cy="895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32369" y="4777531"/>
            <a:ext cx="1615457" cy="6487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79434" y="5516007"/>
            <a:ext cx="89593" cy="89593"/>
            <a:chOff x="2079434" y="5516007"/>
            <a:chExt cx="89593" cy="895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9434" y="5516007"/>
              <a:ext cx="89593" cy="895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32369" y="5308293"/>
            <a:ext cx="4043600" cy="6487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76004" y="4985243"/>
            <a:ext cx="89593" cy="89593"/>
            <a:chOff x="7176004" y="4985243"/>
            <a:chExt cx="89593" cy="89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76004" y="4985243"/>
              <a:ext cx="89593" cy="89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28940" y="4777531"/>
            <a:ext cx="907229" cy="6487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42836" y="5472551"/>
            <a:ext cx="89593" cy="89593"/>
            <a:chOff x="7142836" y="5472551"/>
            <a:chExt cx="89593" cy="895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2836" y="5472551"/>
              <a:ext cx="89593" cy="8959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86245" y="5239617"/>
            <a:ext cx="3892410" cy="10189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272574" y="4985243"/>
            <a:ext cx="89593" cy="89593"/>
            <a:chOff x="12272574" y="4985243"/>
            <a:chExt cx="89593" cy="895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72574" y="4985243"/>
              <a:ext cx="89593" cy="895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25493" y="4777531"/>
            <a:ext cx="2073258" cy="64302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63058" y="5472551"/>
            <a:ext cx="89593" cy="89593"/>
            <a:chOff x="12263058" y="5472551"/>
            <a:chExt cx="89593" cy="895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63058" y="5472551"/>
              <a:ext cx="89593" cy="8959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06445" y="5239617"/>
            <a:ext cx="2777676" cy="6653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28276" y="8314604"/>
            <a:ext cx="4814132" cy="645201"/>
            <a:chOff x="1628276" y="8314604"/>
            <a:chExt cx="4814132" cy="6452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8276" y="8314604"/>
              <a:ext cx="4814132" cy="6452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63389" y="1514865"/>
            <a:ext cx="15708645" cy="251410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73712" y="1330398"/>
            <a:ext cx="4276588" cy="76319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0664" y="8356264"/>
            <a:ext cx="4841228" cy="7030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735791" y="8314604"/>
            <a:ext cx="4814132" cy="645201"/>
            <a:chOff x="6735791" y="8314604"/>
            <a:chExt cx="4814132" cy="64520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35791" y="8314604"/>
              <a:ext cx="4814132" cy="64520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210188" y="8356264"/>
            <a:ext cx="5059085" cy="7030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843306" y="8300046"/>
            <a:ext cx="4814132" cy="645201"/>
            <a:chOff x="11843306" y="8300046"/>
            <a:chExt cx="4814132" cy="64520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43306" y="8300046"/>
              <a:ext cx="4814132" cy="64520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871141" y="8289207"/>
            <a:ext cx="5459009" cy="75679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200836" y="5112163"/>
            <a:ext cx="4198628" cy="273492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297398" y="5995684"/>
            <a:ext cx="4263713" cy="172606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393969" y="5676674"/>
            <a:ext cx="4235914" cy="172411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19552" y="725457"/>
            <a:ext cx="1689115" cy="21009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0537" y="81318"/>
            <a:ext cx="7869062" cy="540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2187" y="4415091"/>
            <a:ext cx="3999491" cy="21798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518" cy="323303"/>
            <a:chOff x="15348329" y="763843"/>
            <a:chExt cx="2038518" cy="32330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4192" y="641625"/>
              <a:ext cx="1889556" cy="6556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5246" y="-3307"/>
            <a:ext cx="4907255" cy="60788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1214" y="3897875"/>
            <a:ext cx="15083287" cy="4727079"/>
            <a:chOff x="1601214" y="3897875"/>
            <a:chExt cx="15083287" cy="4727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214" y="3897875"/>
              <a:ext cx="15083287" cy="4727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1528" y="4097588"/>
            <a:ext cx="4322145" cy="4322145"/>
            <a:chOff x="1851528" y="4097588"/>
            <a:chExt cx="4322145" cy="4322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1528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1785" y="4097588"/>
            <a:ext cx="4322145" cy="4322145"/>
            <a:chOff x="6981785" y="4097588"/>
            <a:chExt cx="4322145" cy="4322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1785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12041" y="4097588"/>
            <a:ext cx="4322145" cy="4322145"/>
            <a:chOff x="12112041" y="4097588"/>
            <a:chExt cx="4322145" cy="4322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2041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3813" y="5864308"/>
            <a:ext cx="5658089" cy="794214"/>
            <a:chOff x="6313813" y="5864308"/>
            <a:chExt cx="5658089" cy="794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5722" y="5484427"/>
              <a:ext cx="1356000" cy="16720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67925" y="5484427"/>
              <a:ext cx="1356000" cy="1672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05712" y="1330398"/>
            <a:ext cx="3925703" cy="7596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465184" y="4555780"/>
            <a:ext cx="1615859" cy="1615859"/>
            <a:chOff x="13465184" y="4555780"/>
            <a:chExt cx="1615859" cy="16158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65184" y="4555780"/>
              <a:ext cx="1615859" cy="16158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22620" y="4643472"/>
            <a:ext cx="1440473" cy="1440473"/>
            <a:chOff x="8422620" y="4643472"/>
            <a:chExt cx="1440473" cy="14404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2620" y="4643472"/>
              <a:ext cx="1440473" cy="14404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43466" y="4494575"/>
            <a:ext cx="1738269" cy="1738269"/>
            <a:chOff x="3143466" y="4494575"/>
            <a:chExt cx="1738269" cy="17382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3466" y="4494575"/>
              <a:ext cx="1738269" cy="173826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2460" y="5953832"/>
            <a:ext cx="4375026" cy="10819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01764" y="6717611"/>
            <a:ext cx="3358859" cy="98665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68308" y="5950022"/>
            <a:ext cx="4276283" cy="109714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98145" y="6715068"/>
            <a:ext cx="3392840" cy="99056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63936" y="5891070"/>
            <a:ext cx="4744140" cy="11597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09364" y="6715068"/>
            <a:ext cx="3699107" cy="95116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94254" y="1525940"/>
            <a:ext cx="14382144" cy="248225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3364" y="725459"/>
            <a:ext cx="1689114" cy="21009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28126" y="3204405"/>
            <a:ext cx="6171429" cy="3155127"/>
            <a:chOff x="8828126" y="3204405"/>
            <a:chExt cx="6171429" cy="3155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8126" y="3204405"/>
              <a:ext cx="6171429" cy="3155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8126" y="7026198"/>
            <a:ext cx="6171429" cy="1380451"/>
            <a:chOff x="8828126" y="7026198"/>
            <a:chExt cx="6171429" cy="1380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8126" y="7026198"/>
              <a:ext cx="6171429" cy="1380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4620" y="2291228"/>
            <a:ext cx="5461466" cy="7726212"/>
            <a:chOff x="2124620" y="2291228"/>
            <a:chExt cx="5461466" cy="77262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4620" y="2291228"/>
              <a:ext cx="5461466" cy="77262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35" y="1516664"/>
            <a:ext cx="15848011" cy="24981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0655" y="1330398"/>
            <a:ext cx="3947969" cy="7596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9552" y="725457"/>
            <a:ext cx="1698639" cy="21009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2023-11-17T15:06:10Z</dcterms:created>
  <dcterms:modified xsi:type="dcterms:W3CDTF">2023-11-17T15:06:10Z</dcterms:modified>
</cp:coreProperties>
</file>